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3004800" cy="9753600"/>
  <p:notesSz cx="13004800" cy="9753600"/>
  <p:embeddedFontLst>
    <p:embeddedFont>
      <p:font typeface="Schibsted Grotesk Medium" panose="020B0604020202020204" charset="0"/>
      <p:regular r:id="rId16"/>
      <p:bold r:id="rId17"/>
      <p:italic r:id="rId18"/>
      <p:boldItalic r:id="rId19"/>
    </p:embeddedFont>
    <p:embeddedFont>
      <p:font typeface="Schibsted Grotesk SemiBold"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64" y="-14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 name="Google Shape;41;p1: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e5095563ee_1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g2e5095563ee_1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3" name="Google Shape;213;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8: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8: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6f553da41a_1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g26f553da41a_1_1: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c8673ad8d8_0_26: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g2c8673ad8d8_0_2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36"/>
        <p:cNvGrpSpPr/>
        <p:nvPr/>
      </p:nvGrpSpPr>
      <p:grpSpPr>
        <a:xfrm>
          <a:off x="0" y="0"/>
          <a:ext cx="0" cy="0"/>
          <a:chOff x="0" y="0"/>
          <a:chExt cx="0" cy="0"/>
        </a:xfrm>
      </p:grpSpPr>
      <p:sp>
        <p:nvSpPr>
          <p:cNvPr id="37" name="Google Shape;37;p12"/>
          <p:cNvSpPr/>
          <p:nvPr/>
        </p:nvSpPr>
        <p:spPr>
          <a:xfrm>
            <a:off x="0" y="0"/>
            <a:ext cx="12998450"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3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7"/>
          <p:cNvSpPr txBox="1">
            <a:spLocks noGrp="1"/>
          </p:cNvSpPr>
          <p:nvPr>
            <p:ph type="ctrTitle"/>
          </p:nvPr>
        </p:nvSpPr>
        <p:spPr>
          <a:xfrm>
            <a:off x="443319" y="1411935"/>
            <a:ext cx="12118200" cy="3892500"/>
          </a:xfrm>
          <a:prstGeom prst="rect">
            <a:avLst/>
          </a:prstGeom>
        </p:spPr>
        <p:txBody>
          <a:bodyPr spcFirstLastPara="1" wrap="square" lIns="0" tIns="0" rIns="0" bIns="0" anchor="b" anchorCtr="0">
            <a:spAutoFit/>
          </a:bodyPr>
          <a:lstStyle>
            <a:lvl1pPr lvl="0" algn="ctr" rtl="0">
              <a:spcBef>
                <a:spcPts val="0"/>
              </a:spcBef>
              <a:spcAft>
                <a:spcPts val="0"/>
              </a:spcAft>
              <a:buSzPts val="7400"/>
              <a:buNone/>
              <a:defRPr sz="7400"/>
            </a:lvl1pPr>
            <a:lvl2pPr lvl="1" algn="ctr" rtl="0">
              <a:spcBef>
                <a:spcPts val="0"/>
              </a:spcBef>
              <a:spcAft>
                <a:spcPts val="0"/>
              </a:spcAft>
              <a:buSzPts val="7400"/>
              <a:buNone/>
              <a:defRPr sz="7400"/>
            </a:lvl2pPr>
            <a:lvl3pPr lvl="2" algn="ctr" rtl="0">
              <a:spcBef>
                <a:spcPts val="0"/>
              </a:spcBef>
              <a:spcAft>
                <a:spcPts val="0"/>
              </a:spcAft>
              <a:buSzPts val="7400"/>
              <a:buNone/>
              <a:defRPr sz="7400"/>
            </a:lvl3pPr>
            <a:lvl4pPr lvl="3" algn="ctr" rtl="0">
              <a:spcBef>
                <a:spcPts val="0"/>
              </a:spcBef>
              <a:spcAft>
                <a:spcPts val="0"/>
              </a:spcAft>
              <a:buSzPts val="7400"/>
              <a:buNone/>
              <a:defRPr sz="7400"/>
            </a:lvl4pPr>
            <a:lvl5pPr lvl="4" algn="ctr" rtl="0">
              <a:spcBef>
                <a:spcPts val="0"/>
              </a:spcBef>
              <a:spcAft>
                <a:spcPts val="0"/>
              </a:spcAft>
              <a:buSzPts val="7400"/>
              <a:buNone/>
              <a:defRPr sz="7400"/>
            </a:lvl5pPr>
            <a:lvl6pPr lvl="5" algn="ctr" rtl="0">
              <a:spcBef>
                <a:spcPts val="0"/>
              </a:spcBef>
              <a:spcAft>
                <a:spcPts val="0"/>
              </a:spcAft>
              <a:buSzPts val="7400"/>
              <a:buNone/>
              <a:defRPr sz="7400"/>
            </a:lvl6pPr>
            <a:lvl7pPr lvl="6" algn="ctr" rtl="0">
              <a:spcBef>
                <a:spcPts val="0"/>
              </a:spcBef>
              <a:spcAft>
                <a:spcPts val="0"/>
              </a:spcAft>
              <a:buSzPts val="7400"/>
              <a:buNone/>
              <a:defRPr sz="7400"/>
            </a:lvl7pPr>
            <a:lvl8pPr lvl="7" algn="ctr" rtl="0">
              <a:spcBef>
                <a:spcPts val="0"/>
              </a:spcBef>
              <a:spcAft>
                <a:spcPts val="0"/>
              </a:spcAft>
              <a:buSzPts val="7400"/>
              <a:buNone/>
              <a:defRPr sz="7400"/>
            </a:lvl8pPr>
            <a:lvl9pPr lvl="8" algn="ctr" rtl="0">
              <a:spcBef>
                <a:spcPts val="0"/>
              </a:spcBef>
              <a:spcAft>
                <a:spcPts val="0"/>
              </a:spcAft>
              <a:buSzPts val="7400"/>
              <a:buNone/>
              <a:defRPr sz="7400"/>
            </a:lvl9pPr>
          </a:lstStyle>
          <a:p>
            <a:endParaRPr/>
          </a:p>
        </p:txBody>
      </p:sp>
      <p:sp>
        <p:nvSpPr>
          <p:cNvPr id="22" name="Google Shape;22;p7"/>
          <p:cNvSpPr txBox="1">
            <a:spLocks noGrp="1"/>
          </p:cNvSpPr>
          <p:nvPr>
            <p:ph type="subTitle" idx="1"/>
          </p:nvPr>
        </p:nvSpPr>
        <p:spPr>
          <a:xfrm>
            <a:off x="443307" y="5374341"/>
            <a:ext cx="12118200" cy="15027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4000"/>
              <a:buNone/>
              <a:defRPr sz="4000"/>
            </a:lvl1pPr>
            <a:lvl2pPr lvl="1" algn="ctr" rtl="0">
              <a:lnSpc>
                <a:spcPct val="100000"/>
              </a:lnSpc>
              <a:spcBef>
                <a:spcPts val="0"/>
              </a:spcBef>
              <a:spcAft>
                <a:spcPts val="0"/>
              </a:spcAft>
              <a:buSzPts val="4000"/>
              <a:buNone/>
              <a:defRPr sz="4000"/>
            </a:lvl2pPr>
            <a:lvl3pPr lvl="2" algn="ctr" rtl="0">
              <a:lnSpc>
                <a:spcPct val="100000"/>
              </a:lnSpc>
              <a:spcBef>
                <a:spcPts val="0"/>
              </a:spcBef>
              <a:spcAft>
                <a:spcPts val="0"/>
              </a:spcAft>
              <a:buSzPts val="4000"/>
              <a:buNone/>
              <a:defRPr sz="4000"/>
            </a:lvl3pPr>
            <a:lvl4pPr lvl="3" algn="ctr" rtl="0">
              <a:lnSpc>
                <a:spcPct val="100000"/>
              </a:lnSpc>
              <a:spcBef>
                <a:spcPts val="0"/>
              </a:spcBef>
              <a:spcAft>
                <a:spcPts val="0"/>
              </a:spcAft>
              <a:buSzPts val="4000"/>
              <a:buNone/>
              <a:defRPr sz="4000"/>
            </a:lvl4pPr>
            <a:lvl5pPr lvl="4" algn="ctr" rtl="0">
              <a:lnSpc>
                <a:spcPct val="100000"/>
              </a:lnSpc>
              <a:spcBef>
                <a:spcPts val="0"/>
              </a:spcBef>
              <a:spcAft>
                <a:spcPts val="0"/>
              </a:spcAft>
              <a:buSzPts val="4000"/>
              <a:buNone/>
              <a:defRPr sz="4000"/>
            </a:lvl5pPr>
            <a:lvl6pPr lvl="5" algn="ctr" rtl="0">
              <a:lnSpc>
                <a:spcPct val="100000"/>
              </a:lnSpc>
              <a:spcBef>
                <a:spcPts val="0"/>
              </a:spcBef>
              <a:spcAft>
                <a:spcPts val="0"/>
              </a:spcAft>
              <a:buSzPts val="4000"/>
              <a:buNone/>
              <a:defRPr sz="4000"/>
            </a:lvl6pPr>
            <a:lvl7pPr lvl="6" algn="ctr" rtl="0">
              <a:lnSpc>
                <a:spcPct val="100000"/>
              </a:lnSpc>
              <a:spcBef>
                <a:spcPts val="0"/>
              </a:spcBef>
              <a:spcAft>
                <a:spcPts val="0"/>
              </a:spcAft>
              <a:buSzPts val="4000"/>
              <a:buNone/>
              <a:defRPr sz="4000"/>
            </a:lvl7pPr>
            <a:lvl8pPr lvl="7" algn="ctr" rtl="0">
              <a:lnSpc>
                <a:spcPct val="100000"/>
              </a:lnSpc>
              <a:spcBef>
                <a:spcPts val="0"/>
              </a:spcBef>
              <a:spcAft>
                <a:spcPts val="0"/>
              </a:spcAft>
              <a:buSzPts val="4000"/>
              <a:buNone/>
              <a:defRPr sz="4000"/>
            </a:lvl8pPr>
            <a:lvl9pPr lvl="8" algn="ctr" rtl="0">
              <a:lnSpc>
                <a:spcPct val="100000"/>
              </a:lnSpc>
              <a:spcBef>
                <a:spcPts val="0"/>
              </a:spcBef>
              <a:spcAft>
                <a:spcPts val="0"/>
              </a:spcAft>
              <a:buSzPts val="4000"/>
              <a:buNone/>
              <a:defRPr sz="4000"/>
            </a:lvl9pPr>
          </a:lstStyle>
          <a:p>
            <a:endParaRPr/>
          </a:p>
        </p:txBody>
      </p:sp>
      <p:sp>
        <p:nvSpPr>
          <p:cNvPr id="23" name="Google Shape;23;p7"/>
          <p:cNvSpPr txBox="1">
            <a:spLocks noGrp="1"/>
          </p:cNvSpPr>
          <p:nvPr>
            <p:ph type="sldNum" idx="12"/>
          </p:nvPr>
        </p:nvSpPr>
        <p:spPr>
          <a:xfrm>
            <a:off x="12049718" y="8842841"/>
            <a:ext cx="780300" cy="277200"/>
          </a:xfrm>
          <a:prstGeom prst="rect">
            <a:avLst/>
          </a:prstGeom>
        </p:spPr>
        <p:txBody>
          <a:bodyPr spcFirstLastPara="1" wrap="square" lIns="0" tIns="0" rIns="0" bIns="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11"/>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 name="Google Shape;34;p11"/>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451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 name="Google Shape;35;p11"/>
          <p:cNvSpPr/>
          <p:nvPr/>
        </p:nvSpPr>
        <p:spPr>
          <a:xfrm>
            <a:off x="6504203" y="12"/>
            <a:ext cx="6501130" cy="9763979"/>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374624" y="83952"/>
            <a:ext cx="12196500" cy="1161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8"/>
          <p:cNvSpPr txBox="1">
            <a:spLocks noGrp="1"/>
          </p:cNvSpPr>
          <p:nvPr>
            <p:ph type="body" idx="1"/>
          </p:nvPr>
        </p:nvSpPr>
        <p:spPr>
          <a:xfrm>
            <a:off x="650240" y="2243328"/>
            <a:ext cx="11704200" cy="64374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7" name="Google Shape;27;p8"/>
          <p:cNvSpPr txBox="1">
            <a:spLocks noGrp="1"/>
          </p:cNvSpPr>
          <p:nvPr>
            <p:ph type="ftr" idx="11"/>
          </p:nvPr>
        </p:nvSpPr>
        <p:spPr>
          <a:xfrm>
            <a:off x="4421632" y="9070848"/>
            <a:ext cx="4161600" cy="4878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 name="Google Shape;28;p8"/>
          <p:cNvSpPr txBox="1">
            <a:spLocks noGrp="1"/>
          </p:cNvSpPr>
          <p:nvPr>
            <p:ph type="dt" idx="10"/>
          </p:nvPr>
        </p:nvSpPr>
        <p:spPr>
          <a:xfrm>
            <a:off x="650240" y="9070848"/>
            <a:ext cx="2991000" cy="487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 name="Google Shape;29;p8"/>
          <p:cNvSpPr txBox="1">
            <a:spLocks noGrp="1"/>
          </p:cNvSpPr>
          <p:nvPr>
            <p:ph type="sldNum" idx="12"/>
          </p:nvPr>
        </p:nvSpPr>
        <p:spPr>
          <a:xfrm>
            <a:off x="9363456" y="9070848"/>
            <a:ext cx="29910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3" name="Google Shape;43;p14"/>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4" name="Google Shape;44;p14"/>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45" name="Google Shape;45;p14"/>
          <p:cNvSpPr txBox="1">
            <a:spLocks noGrp="1"/>
          </p:cNvSpPr>
          <p:nvPr>
            <p:ph type="title" idx="4294967295"/>
          </p:nvPr>
        </p:nvSpPr>
        <p:spPr>
          <a:xfrm>
            <a:off x="6026925" y="154300"/>
            <a:ext cx="6606300" cy="3091852"/>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000" dirty="0">
                <a:latin typeface="Schibsted Grotesk Medium"/>
                <a:ea typeface="Schibsted Grotesk Medium"/>
                <a:cs typeface="Schibsted Grotesk Medium"/>
                <a:sym typeface="Schibsted Grotesk Medium"/>
              </a:rPr>
              <a:t>WELCOME TO TEG</a:t>
            </a:r>
            <a:endParaRPr sz="10000" dirty="0">
              <a:latin typeface="Schibsted Grotesk Medium"/>
              <a:ea typeface="Schibsted Grotesk Medium"/>
              <a:cs typeface="Schibsted Grotesk Medium"/>
              <a:sym typeface="Schibsted Grotesk Medium"/>
            </a:endParaRPr>
          </a:p>
        </p:txBody>
      </p:sp>
      <p:sp>
        <p:nvSpPr>
          <p:cNvPr id="46" name="Google Shape;46;p14"/>
          <p:cNvSpPr txBox="1"/>
          <p:nvPr/>
        </p:nvSpPr>
        <p:spPr>
          <a:xfrm>
            <a:off x="6026925" y="441862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47" name="Google Shape;47;p14"/>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48" name="Google Shape;48;p14"/>
          <p:cNvPicPr preferRelativeResize="0"/>
          <p:nvPr/>
        </p:nvPicPr>
        <p:blipFill rotWithShape="1">
          <a:blip r:embed="rId4">
            <a:alphaModFix/>
          </a:blip>
          <a:srcRect/>
          <a:stretch/>
        </p:blipFill>
        <p:spPr>
          <a:xfrm>
            <a:off x="5712300" y="3324225"/>
            <a:ext cx="7292500" cy="57150"/>
          </a:xfrm>
          <a:prstGeom prst="rect">
            <a:avLst/>
          </a:prstGeom>
          <a:noFill/>
          <a:ln>
            <a:noFill/>
          </a:ln>
        </p:spPr>
      </p:pic>
      <p:sp>
        <p:nvSpPr>
          <p:cNvPr id="49" name="Google Shape;49;p14"/>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50" name="Google Shape;50;p14" title="Screenshot 2025-10-15 at 12.51.21 PM.png"/>
          <p:cNvPicPr preferRelativeResize="0"/>
          <p:nvPr/>
        </p:nvPicPr>
        <p:blipFill rotWithShape="1">
          <a:blip r:embed="rId5">
            <a:alphaModFix/>
          </a:blip>
          <a:srcRect l="8433" r="-5042"/>
          <a:stretch/>
        </p:blipFill>
        <p:spPr>
          <a:xfrm>
            <a:off x="0" y="950"/>
            <a:ext cx="6026924" cy="9753602"/>
          </a:xfrm>
          <a:prstGeom prst="rect">
            <a:avLst/>
          </a:prstGeom>
          <a:noFill/>
          <a:ln>
            <a:noFill/>
          </a:ln>
        </p:spPr>
      </p:pic>
      <p:pic>
        <p:nvPicPr>
          <p:cNvPr id="51" name="Google Shape;51;p14" title="TEG-20-badge-circle-transparent.png"/>
          <p:cNvPicPr preferRelativeResize="0"/>
          <p:nvPr/>
        </p:nvPicPr>
        <p:blipFill>
          <a:blip r:embed="rId6">
            <a:alphaModFix/>
          </a:blip>
          <a:stretch>
            <a:fillRect/>
          </a:stretch>
        </p:blipFill>
        <p:spPr>
          <a:xfrm>
            <a:off x="7959311" y="64625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p:nvPr/>
        </p:nvSpPr>
        <p:spPr>
          <a:xfrm>
            <a:off x="4275763" y="-3"/>
            <a:ext cx="0" cy="9753600"/>
          </a:xfrm>
          <a:custGeom>
            <a:avLst/>
            <a:gdLst/>
            <a:ahLst/>
            <a:cxnLst/>
            <a:rect l="l" t="t" r="r" b="b"/>
            <a:pathLst>
              <a:path w="120000" h="9753600" extrusionOk="0">
                <a:moveTo>
                  <a:pt x="0" y="0"/>
                </a:moveTo>
                <a:lnTo>
                  <a:pt x="0" y="9753155"/>
                </a:lnTo>
              </a:path>
            </a:pathLst>
          </a:custGeom>
          <a:noFill/>
          <a:ln w="9525" cap="flat" cmpd="sng">
            <a:solidFill>
              <a:srgbClr val="1B211F">
                <a:alpha val="1451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SemiBold"/>
              <a:ea typeface="Schibsted Grotesk SemiBold"/>
              <a:cs typeface="Schibsted Grotesk SemiBold"/>
              <a:sym typeface="Schibsted Grotesk SemiBold"/>
            </a:endParaRPr>
          </a:p>
        </p:txBody>
      </p:sp>
      <p:pic>
        <p:nvPicPr>
          <p:cNvPr id="159" name="Google Shape;159;p23"/>
          <p:cNvPicPr preferRelativeResize="0"/>
          <p:nvPr/>
        </p:nvPicPr>
        <p:blipFill rotWithShape="1">
          <a:blip r:embed="rId3">
            <a:alphaModFix/>
          </a:blip>
          <a:srcRect/>
          <a:stretch/>
        </p:blipFill>
        <p:spPr>
          <a:xfrm>
            <a:off x="-76125" y="3173500"/>
            <a:ext cx="13077175" cy="57150"/>
          </a:xfrm>
          <a:prstGeom prst="rect">
            <a:avLst/>
          </a:prstGeom>
          <a:noFill/>
          <a:ln>
            <a:noFill/>
          </a:ln>
        </p:spPr>
      </p:pic>
      <p:sp>
        <p:nvSpPr>
          <p:cNvPr id="160" name="Google Shape;160;p23"/>
          <p:cNvSpPr txBox="1"/>
          <p:nvPr/>
        </p:nvSpPr>
        <p:spPr>
          <a:xfrm>
            <a:off x="0" y="1238150"/>
            <a:ext cx="4275600" cy="502317"/>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3200" b="0" i="0" u="none" strike="noStrike" cap="none" dirty="0">
                <a:solidFill>
                  <a:srgbClr val="1B211F"/>
                </a:solidFill>
                <a:latin typeface="Schibsted Grotesk SemiBold"/>
                <a:ea typeface="Schibsted Grotesk SemiBold"/>
                <a:cs typeface="Schibsted Grotesk SemiBold"/>
                <a:sym typeface="Schibsted Grotesk SemiBold"/>
              </a:rPr>
              <a:t>ADD PACKAGE 1</a:t>
            </a:r>
            <a:endParaRPr lang="en-US" sz="3200" b="0" i="0" u="none" strike="noStrike" cap="none" dirty="0">
              <a:solidFill>
                <a:srgbClr val="000000"/>
              </a:solidFill>
              <a:latin typeface="Schibsted Grotesk SemiBold"/>
              <a:ea typeface="Schibsted Grotesk SemiBold"/>
              <a:cs typeface="Schibsted Grotesk SemiBold"/>
              <a:sym typeface="Schibsted Grotesk SemiBold"/>
            </a:endParaRPr>
          </a:p>
        </p:txBody>
      </p:sp>
      <p:sp>
        <p:nvSpPr>
          <p:cNvPr id="161" name="Google Shape;161;p23"/>
          <p:cNvSpPr txBox="1"/>
          <p:nvPr/>
        </p:nvSpPr>
        <p:spPr>
          <a:xfrm>
            <a:off x="67" y="1853750"/>
            <a:ext cx="4275600" cy="4002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2500" b="0" i="0" u="none" strike="noStrike" cap="none">
                <a:solidFill>
                  <a:srgbClr val="1B211F"/>
                </a:solidFill>
                <a:latin typeface="Schibsted Grotesk Medium"/>
                <a:ea typeface="Schibsted Grotesk Medium"/>
                <a:cs typeface="Schibsted Grotesk Medium"/>
                <a:sym typeface="Schibsted Grotesk Medium"/>
              </a:rPr>
              <a:t>$</a:t>
            </a:r>
            <a:r>
              <a:rPr lang="en-US" sz="2500">
                <a:solidFill>
                  <a:srgbClr val="1B211F"/>
                </a:solidFill>
                <a:latin typeface="Schibsted Grotesk Medium"/>
                <a:ea typeface="Schibsted Grotesk Medium"/>
                <a:cs typeface="Schibsted Grotesk Medium"/>
                <a:sym typeface="Schibsted Grotesk Medium"/>
              </a:rPr>
              <a:t>1330</a:t>
            </a:r>
            <a:r>
              <a:rPr lang="en-US" sz="2500" b="0" i="0" u="none" strike="noStrike" cap="none">
                <a:solidFill>
                  <a:srgbClr val="1B211F"/>
                </a:solidFill>
                <a:latin typeface="Schibsted Grotesk Medium"/>
                <a:ea typeface="Schibsted Grotesk Medium"/>
                <a:cs typeface="Schibsted Grotesk Medium"/>
                <a:sym typeface="Schibsted Grotesk Medium"/>
              </a:rPr>
              <a:t> per style</a:t>
            </a:r>
            <a:endParaRPr sz="25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62" name="Google Shape;162;p23"/>
          <p:cNvPicPr preferRelativeResize="0"/>
          <p:nvPr/>
        </p:nvPicPr>
        <p:blipFill rotWithShape="1">
          <a:blip r:embed="rId3">
            <a:alphaModFix/>
          </a:blip>
          <a:srcRect/>
          <a:stretch/>
        </p:blipFill>
        <p:spPr>
          <a:xfrm>
            <a:off x="-32525" y="4022350"/>
            <a:ext cx="13102326" cy="57150"/>
          </a:xfrm>
          <a:prstGeom prst="rect">
            <a:avLst/>
          </a:prstGeom>
          <a:noFill/>
          <a:ln>
            <a:noFill/>
          </a:ln>
        </p:spPr>
      </p:pic>
      <p:pic>
        <p:nvPicPr>
          <p:cNvPr id="163" name="Google Shape;163;p23"/>
          <p:cNvPicPr preferRelativeResize="0"/>
          <p:nvPr/>
        </p:nvPicPr>
        <p:blipFill rotWithShape="1">
          <a:blip r:embed="rId3">
            <a:alphaModFix/>
          </a:blip>
          <a:srcRect/>
          <a:stretch/>
        </p:blipFill>
        <p:spPr>
          <a:xfrm>
            <a:off x="-48413" y="4836688"/>
            <a:ext cx="13102326" cy="57150"/>
          </a:xfrm>
          <a:prstGeom prst="rect">
            <a:avLst/>
          </a:prstGeom>
          <a:noFill/>
          <a:ln>
            <a:noFill/>
          </a:ln>
        </p:spPr>
      </p:pic>
      <p:pic>
        <p:nvPicPr>
          <p:cNvPr id="164" name="Google Shape;164;p23"/>
          <p:cNvPicPr preferRelativeResize="0"/>
          <p:nvPr/>
        </p:nvPicPr>
        <p:blipFill rotWithShape="1">
          <a:blip r:embed="rId3">
            <a:alphaModFix/>
          </a:blip>
          <a:srcRect/>
          <a:stretch/>
        </p:blipFill>
        <p:spPr>
          <a:xfrm>
            <a:off x="-48413" y="5651025"/>
            <a:ext cx="13102326" cy="57150"/>
          </a:xfrm>
          <a:prstGeom prst="rect">
            <a:avLst/>
          </a:prstGeom>
          <a:noFill/>
          <a:ln>
            <a:noFill/>
          </a:ln>
        </p:spPr>
      </p:pic>
      <p:pic>
        <p:nvPicPr>
          <p:cNvPr id="165" name="Google Shape;165;p23"/>
          <p:cNvPicPr preferRelativeResize="0"/>
          <p:nvPr/>
        </p:nvPicPr>
        <p:blipFill rotWithShape="1">
          <a:blip r:embed="rId3">
            <a:alphaModFix/>
          </a:blip>
          <a:srcRect/>
          <a:stretch/>
        </p:blipFill>
        <p:spPr>
          <a:xfrm>
            <a:off x="-40463" y="6465350"/>
            <a:ext cx="13102326" cy="57150"/>
          </a:xfrm>
          <a:prstGeom prst="rect">
            <a:avLst/>
          </a:prstGeom>
          <a:noFill/>
          <a:ln>
            <a:noFill/>
          </a:ln>
        </p:spPr>
      </p:pic>
      <p:pic>
        <p:nvPicPr>
          <p:cNvPr id="166" name="Google Shape;166;p23"/>
          <p:cNvPicPr preferRelativeResize="0"/>
          <p:nvPr/>
        </p:nvPicPr>
        <p:blipFill rotWithShape="1">
          <a:blip r:embed="rId3">
            <a:alphaModFix/>
          </a:blip>
          <a:srcRect/>
          <a:stretch/>
        </p:blipFill>
        <p:spPr>
          <a:xfrm>
            <a:off x="-56350" y="7279688"/>
            <a:ext cx="13102326" cy="57150"/>
          </a:xfrm>
          <a:prstGeom prst="rect">
            <a:avLst/>
          </a:prstGeom>
          <a:noFill/>
          <a:ln>
            <a:noFill/>
          </a:ln>
        </p:spPr>
      </p:pic>
      <p:pic>
        <p:nvPicPr>
          <p:cNvPr id="167" name="Google Shape;167;p23"/>
          <p:cNvPicPr preferRelativeResize="0"/>
          <p:nvPr/>
        </p:nvPicPr>
        <p:blipFill rotWithShape="1">
          <a:blip r:embed="rId3">
            <a:alphaModFix/>
          </a:blip>
          <a:srcRect/>
          <a:stretch/>
        </p:blipFill>
        <p:spPr>
          <a:xfrm>
            <a:off x="-56350" y="8094025"/>
            <a:ext cx="13102326" cy="57150"/>
          </a:xfrm>
          <a:prstGeom prst="rect">
            <a:avLst/>
          </a:prstGeom>
          <a:noFill/>
          <a:ln>
            <a:noFill/>
          </a:ln>
        </p:spPr>
      </p:pic>
      <p:sp>
        <p:nvSpPr>
          <p:cNvPr id="168" name="Google Shape;168;p23"/>
          <p:cNvSpPr txBox="1"/>
          <p:nvPr/>
        </p:nvSpPr>
        <p:spPr>
          <a:xfrm>
            <a:off x="63" y="3463963"/>
            <a:ext cx="42756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SOURCING INTAKE SESSION</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69" name="Google Shape;169;p23"/>
          <p:cNvSpPr txBox="1"/>
          <p:nvPr/>
        </p:nvSpPr>
        <p:spPr>
          <a:xfrm>
            <a:off x="80" y="4295563"/>
            <a:ext cx="42756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EXPERT INPUT AND PLANNING</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70" name="Google Shape;170;p23"/>
          <p:cNvSpPr txBox="1"/>
          <p:nvPr/>
        </p:nvSpPr>
        <p:spPr>
          <a:xfrm>
            <a:off x="103875" y="4961638"/>
            <a:ext cx="40680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SWATCHES AND TRIMS GATHERED</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71" name="Google Shape;171;p23"/>
          <p:cNvSpPr txBox="1"/>
          <p:nvPr/>
        </p:nvSpPr>
        <p:spPr>
          <a:xfrm>
            <a:off x="80" y="5775950"/>
            <a:ext cx="42756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NEGOTIATE PRICING AND MINIMUMS</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72" name="Google Shape;172;p23"/>
          <p:cNvSpPr txBox="1"/>
          <p:nvPr/>
        </p:nvSpPr>
        <p:spPr>
          <a:xfrm>
            <a:off x="103875" y="6590300"/>
            <a:ext cx="40680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GUIDANCE IN POs AND ORDERING</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73" name="Google Shape;173;p23"/>
          <p:cNvSpPr txBox="1"/>
          <p:nvPr/>
        </p:nvSpPr>
        <p:spPr>
          <a:xfrm>
            <a:off x="80" y="7552888"/>
            <a:ext cx="42756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TRACKING RECEIPT OF ORDERS</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pic>
        <p:nvPicPr>
          <p:cNvPr id="174" name="Google Shape;174;p23"/>
          <p:cNvPicPr preferRelativeResize="0"/>
          <p:nvPr/>
        </p:nvPicPr>
        <p:blipFill rotWithShape="1">
          <a:blip r:embed="rId3">
            <a:alphaModFix/>
          </a:blip>
          <a:srcRect/>
          <a:stretch/>
        </p:blipFill>
        <p:spPr>
          <a:xfrm>
            <a:off x="-80513" y="8908350"/>
            <a:ext cx="13198299" cy="57150"/>
          </a:xfrm>
          <a:prstGeom prst="rect">
            <a:avLst/>
          </a:prstGeom>
          <a:noFill/>
          <a:ln>
            <a:noFill/>
          </a:ln>
        </p:spPr>
      </p:pic>
      <p:sp>
        <p:nvSpPr>
          <p:cNvPr id="175" name="Google Shape;175;p23"/>
          <p:cNvSpPr txBox="1"/>
          <p:nvPr/>
        </p:nvSpPr>
        <p:spPr>
          <a:xfrm>
            <a:off x="80" y="8367238"/>
            <a:ext cx="42756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1-2 ROUNDS OF REVISIONS</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84" name="Google Shape;184;p23"/>
          <p:cNvSpPr/>
          <p:nvPr/>
        </p:nvSpPr>
        <p:spPr>
          <a:xfrm>
            <a:off x="8680038" y="-3"/>
            <a:ext cx="0" cy="9753600"/>
          </a:xfrm>
          <a:custGeom>
            <a:avLst/>
            <a:gdLst/>
            <a:ahLst/>
            <a:cxnLst/>
            <a:rect l="l" t="t" r="r" b="b"/>
            <a:pathLst>
              <a:path w="120000" h="9753600" extrusionOk="0">
                <a:moveTo>
                  <a:pt x="0" y="0"/>
                </a:moveTo>
                <a:lnTo>
                  <a:pt x="0" y="9753155"/>
                </a:lnTo>
              </a:path>
            </a:pathLst>
          </a:custGeom>
          <a:noFill/>
          <a:ln w="9525" cap="flat" cmpd="sng">
            <a:solidFill>
              <a:srgbClr val="1B211F">
                <a:alpha val="1451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85" name="Google Shape;185;p23"/>
          <p:cNvSpPr txBox="1"/>
          <p:nvPr/>
        </p:nvSpPr>
        <p:spPr>
          <a:xfrm>
            <a:off x="-47600" y="2332475"/>
            <a:ext cx="4324800" cy="1539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900" b="0" i="0" u="none" strike="noStrike" cap="none">
                <a:solidFill>
                  <a:srgbClr val="1B211F"/>
                </a:solidFill>
                <a:latin typeface="Schibsted Grotesk Medium"/>
                <a:ea typeface="Schibsted Grotesk Medium"/>
                <a:cs typeface="Schibsted Grotesk Medium"/>
                <a:sym typeface="Schibsted Grotesk Medium"/>
              </a:rPr>
              <a:t>can be shared up to 5 styles, subject to complexity</a:t>
            </a:r>
            <a:endParaRPr sz="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86" name="Google Shape;186;p23"/>
          <p:cNvSpPr txBox="1"/>
          <p:nvPr/>
        </p:nvSpPr>
        <p:spPr>
          <a:xfrm>
            <a:off x="8678438" y="1238138"/>
            <a:ext cx="4306138" cy="502317"/>
          </a:xfrm>
          <a:prstGeom prst="rect">
            <a:avLst/>
          </a:prstGeom>
          <a:noFill/>
          <a:ln>
            <a:noFill/>
          </a:ln>
        </p:spPr>
        <p:txBody>
          <a:bodyPr spcFirstLastPara="1" wrap="square" lIns="0" tIns="0" rIns="0" bIns="0" anchor="t" anchorCtr="0">
            <a:spAutoFit/>
          </a:bodyPr>
          <a:lstStyle/>
          <a:p>
            <a:pPr marL="12700" lvl="0" algn="ctr">
              <a:lnSpc>
                <a:spcPct val="101923"/>
              </a:lnSpc>
              <a:buSzPts val="3900"/>
            </a:pPr>
            <a:r>
              <a:rPr lang="en-US" sz="3200" dirty="0">
                <a:solidFill>
                  <a:srgbClr val="1B211F"/>
                </a:solidFill>
                <a:latin typeface="Schibsted Grotesk SemiBold"/>
                <a:ea typeface="Schibsted Grotesk SemiBold"/>
                <a:cs typeface="Schibsted Grotesk SemiBold"/>
                <a:sym typeface="Schibsted Grotesk SemiBold"/>
              </a:rPr>
              <a:t>ADD PACKAGE 3</a:t>
            </a:r>
            <a:endParaRPr lang="en-US" sz="3200" dirty="0">
              <a:latin typeface="Schibsted Grotesk SemiBold"/>
              <a:ea typeface="Schibsted Grotesk SemiBold"/>
              <a:cs typeface="Schibsted Grotesk SemiBold"/>
              <a:sym typeface="Schibsted Grotesk SemiBold"/>
            </a:endParaRPr>
          </a:p>
        </p:txBody>
      </p:sp>
      <p:sp>
        <p:nvSpPr>
          <p:cNvPr id="187" name="Google Shape;187;p23"/>
          <p:cNvSpPr txBox="1"/>
          <p:nvPr/>
        </p:nvSpPr>
        <p:spPr>
          <a:xfrm>
            <a:off x="7725878" y="1784288"/>
            <a:ext cx="6589500" cy="4002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2500" i="0" u="none" strike="noStrike" cap="none">
                <a:solidFill>
                  <a:srgbClr val="1B211F"/>
                </a:solidFill>
                <a:latin typeface="Schibsted Grotesk Medium"/>
                <a:ea typeface="Schibsted Grotesk Medium"/>
                <a:cs typeface="Schibsted Grotesk Medium"/>
                <a:sym typeface="Schibsted Grotesk Medium"/>
              </a:rPr>
              <a:t>$</a:t>
            </a:r>
            <a:r>
              <a:rPr lang="en-US" sz="2500">
                <a:solidFill>
                  <a:srgbClr val="1B211F"/>
                </a:solidFill>
                <a:latin typeface="Schibsted Grotesk Medium"/>
                <a:ea typeface="Schibsted Grotesk Medium"/>
                <a:cs typeface="Schibsted Grotesk Medium"/>
                <a:sym typeface="Schibsted Grotesk Medium"/>
              </a:rPr>
              <a:t>2320</a:t>
            </a:r>
            <a:r>
              <a:rPr lang="en-US" sz="2500" i="0" u="none" strike="noStrike" cap="none">
                <a:solidFill>
                  <a:srgbClr val="1B211F"/>
                </a:solidFill>
                <a:latin typeface="Schibsted Grotesk Medium"/>
                <a:ea typeface="Schibsted Grotesk Medium"/>
                <a:cs typeface="Schibsted Grotesk Medium"/>
                <a:sym typeface="Schibsted Grotesk Medium"/>
              </a:rPr>
              <a:t> per style</a:t>
            </a:r>
            <a:endParaRPr sz="2500" i="0" u="none" strike="noStrike" cap="none">
              <a:solidFill>
                <a:srgbClr val="000000"/>
              </a:solidFill>
              <a:latin typeface="Schibsted Grotesk Medium"/>
              <a:ea typeface="Schibsted Grotesk Medium"/>
              <a:cs typeface="Schibsted Grotesk Medium"/>
              <a:sym typeface="Schibsted Grotesk Medium"/>
            </a:endParaRPr>
          </a:p>
        </p:txBody>
      </p:sp>
      <p:sp>
        <p:nvSpPr>
          <p:cNvPr id="188" name="Google Shape;188;p23"/>
          <p:cNvSpPr txBox="1"/>
          <p:nvPr/>
        </p:nvSpPr>
        <p:spPr>
          <a:xfrm>
            <a:off x="8679675" y="3315700"/>
            <a:ext cx="4325125" cy="627864"/>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DEVELOPMENT ONBOARDING SESSION</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89" name="Google Shape;189;p23"/>
          <p:cNvSpPr txBox="1"/>
          <p:nvPr/>
        </p:nvSpPr>
        <p:spPr>
          <a:xfrm>
            <a:off x="8640125" y="4211275"/>
            <a:ext cx="4364675" cy="627864"/>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TEG SPECIFICATION SHEETS COMPLETED</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0" name="Google Shape;190;p23"/>
          <p:cNvSpPr txBox="1"/>
          <p:nvPr/>
        </p:nvSpPr>
        <p:spPr>
          <a:xfrm>
            <a:off x="8783975" y="4931150"/>
            <a:ext cx="42006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TECHNICAL INTAKE WITH PATTERN MAKER</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1" name="Google Shape;191;p23"/>
          <p:cNvSpPr txBox="1"/>
          <p:nvPr/>
        </p:nvSpPr>
        <p:spPr>
          <a:xfrm>
            <a:off x="8850275" y="5775963"/>
            <a:ext cx="40680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FIRST PATTERNS &amp; FIRST SAMPLES</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2" name="Google Shape;192;p23"/>
          <p:cNvSpPr txBox="1"/>
          <p:nvPr/>
        </p:nvSpPr>
        <p:spPr>
          <a:xfrm>
            <a:off x="9066725" y="6590300"/>
            <a:ext cx="39078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ONE FITTING WITH PATTERN MAKER</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3" name="Google Shape;193;p23"/>
          <p:cNvSpPr txBox="1"/>
          <p:nvPr/>
        </p:nvSpPr>
        <p:spPr>
          <a:xfrm>
            <a:off x="8783975" y="7404625"/>
            <a:ext cx="42006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ONE ROUND OF FIT ADJUSTMENTS</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4" name="Google Shape;194;p23"/>
          <p:cNvSpPr txBox="1"/>
          <p:nvPr/>
        </p:nvSpPr>
        <p:spPr>
          <a:xfrm>
            <a:off x="8678438" y="8313375"/>
            <a:ext cx="4296086" cy="313932"/>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ONE DUPLICATE PER STYLE</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5" name="Google Shape;195;p23"/>
          <p:cNvSpPr txBox="1"/>
          <p:nvPr/>
        </p:nvSpPr>
        <p:spPr>
          <a:xfrm>
            <a:off x="8932875" y="9033300"/>
            <a:ext cx="39618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dirty="0">
                <a:solidFill>
                  <a:srgbClr val="1B211F"/>
                </a:solidFill>
                <a:latin typeface="Schibsted Grotesk Medium"/>
                <a:ea typeface="Schibsted Grotesk Medium"/>
                <a:cs typeface="Schibsted Grotesk Medium"/>
                <a:sym typeface="Schibsted Grotesk Medium"/>
              </a:rPr>
              <a:t>FINAL PRODUCTION READY PATTERNS</a:t>
            </a:r>
            <a:endParaRPr sz="200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6" name="Google Shape;196;p23"/>
          <p:cNvSpPr txBox="1"/>
          <p:nvPr/>
        </p:nvSpPr>
        <p:spPr>
          <a:xfrm>
            <a:off x="7745525" y="2238050"/>
            <a:ext cx="6550200" cy="1848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1100">
                <a:solidFill>
                  <a:srgbClr val="1B211F"/>
                </a:solidFill>
                <a:latin typeface="Schibsted Grotesk Medium"/>
                <a:ea typeface="Schibsted Grotesk Medium"/>
                <a:cs typeface="Schibsted Grotesk Medium"/>
                <a:sym typeface="Schibsted Grotesk Medium"/>
              </a:rPr>
              <a:t>subject to complexity</a:t>
            </a:r>
            <a:endParaRPr sz="1100" i="0" u="none" strike="noStrike" cap="none">
              <a:solidFill>
                <a:srgbClr val="000000"/>
              </a:solidFill>
              <a:latin typeface="Schibsted Grotesk Medium"/>
              <a:ea typeface="Schibsted Grotesk Medium"/>
              <a:cs typeface="Schibsted Grotesk Medium"/>
              <a:sym typeface="Schibsted Grotesk Medium"/>
            </a:endParaRPr>
          </a:p>
        </p:txBody>
      </p:sp>
      <p:sp>
        <p:nvSpPr>
          <p:cNvPr id="197" name="Google Shape;197;p23"/>
          <p:cNvSpPr txBox="1"/>
          <p:nvPr/>
        </p:nvSpPr>
        <p:spPr>
          <a:xfrm>
            <a:off x="4275875" y="1238150"/>
            <a:ext cx="4404000" cy="502317"/>
          </a:xfrm>
          <a:prstGeom prst="rect">
            <a:avLst/>
          </a:prstGeom>
          <a:noFill/>
          <a:ln>
            <a:noFill/>
          </a:ln>
        </p:spPr>
        <p:txBody>
          <a:bodyPr spcFirstLastPara="1" wrap="square" lIns="0" tIns="0" rIns="0" bIns="0" anchor="t" anchorCtr="0">
            <a:spAutoFit/>
          </a:bodyPr>
          <a:lstStyle/>
          <a:p>
            <a:pPr marL="12700" lvl="0" algn="ctr">
              <a:lnSpc>
                <a:spcPct val="101923"/>
              </a:lnSpc>
              <a:buSzPts val="3900"/>
            </a:pPr>
            <a:r>
              <a:rPr lang="en-US" sz="3200" dirty="0">
                <a:solidFill>
                  <a:srgbClr val="1B211F"/>
                </a:solidFill>
                <a:latin typeface="Schibsted Grotesk SemiBold"/>
                <a:ea typeface="Schibsted Grotesk SemiBold"/>
                <a:cs typeface="Schibsted Grotesk SemiBold"/>
                <a:sym typeface="Schibsted Grotesk SemiBold"/>
              </a:rPr>
              <a:t>ADD PACKAGE 2</a:t>
            </a:r>
            <a:endParaRPr lang="en-US" sz="3200" dirty="0">
              <a:latin typeface="Schibsted Grotesk SemiBold"/>
              <a:ea typeface="Schibsted Grotesk SemiBold"/>
              <a:cs typeface="Schibsted Grotesk SemiBold"/>
              <a:sym typeface="Schibsted Grotesk SemiBold"/>
            </a:endParaRPr>
          </a:p>
        </p:txBody>
      </p:sp>
      <p:sp>
        <p:nvSpPr>
          <p:cNvPr id="198" name="Google Shape;198;p23"/>
          <p:cNvSpPr txBox="1"/>
          <p:nvPr/>
        </p:nvSpPr>
        <p:spPr>
          <a:xfrm>
            <a:off x="4275944" y="1853750"/>
            <a:ext cx="4404000" cy="400200"/>
          </a:xfrm>
          <a:prstGeom prst="rect">
            <a:avLst/>
          </a:prstGeom>
          <a:noFill/>
          <a:ln>
            <a:noFill/>
          </a:ln>
        </p:spPr>
        <p:txBody>
          <a:bodyPr spcFirstLastPara="1" wrap="square" lIns="0" tIns="15225" rIns="0" bIns="0" anchor="t" anchorCtr="0">
            <a:spAutoFit/>
          </a:bodyPr>
          <a:lstStyle/>
          <a:p>
            <a:pPr marL="12700" marR="0" lvl="0" indent="0" algn="ctr" rtl="0">
              <a:lnSpc>
                <a:spcPct val="100000"/>
              </a:lnSpc>
              <a:spcBef>
                <a:spcPts val="0"/>
              </a:spcBef>
              <a:spcAft>
                <a:spcPts val="0"/>
              </a:spcAft>
              <a:buClr>
                <a:srgbClr val="000000"/>
              </a:buClr>
              <a:buSzPts val="1600"/>
              <a:buFont typeface="Arial"/>
              <a:buNone/>
            </a:pPr>
            <a:r>
              <a:rPr lang="en-US" sz="2500" b="0" i="0" u="none" strike="noStrike" cap="none">
                <a:solidFill>
                  <a:srgbClr val="1B211F"/>
                </a:solidFill>
                <a:latin typeface="Schibsted Grotesk Medium"/>
                <a:ea typeface="Schibsted Grotesk Medium"/>
                <a:cs typeface="Schibsted Grotesk Medium"/>
                <a:sym typeface="Schibsted Grotesk Medium"/>
              </a:rPr>
              <a:t>$</a:t>
            </a:r>
            <a:r>
              <a:rPr lang="en-US" sz="2500">
                <a:solidFill>
                  <a:srgbClr val="1B211F"/>
                </a:solidFill>
                <a:latin typeface="Schibsted Grotesk Medium"/>
                <a:ea typeface="Schibsted Grotesk Medium"/>
                <a:cs typeface="Schibsted Grotesk Medium"/>
                <a:sym typeface="Schibsted Grotesk Medium"/>
              </a:rPr>
              <a:t>760</a:t>
            </a:r>
            <a:r>
              <a:rPr lang="en-US" sz="2500" b="0" i="0" u="none" strike="noStrike" cap="none">
                <a:solidFill>
                  <a:srgbClr val="1B211F"/>
                </a:solidFill>
                <a:latin typeface="Schibsted Grotesk Medium"/>
                <a:ea typeface="Schibsted Grotesk Medium"/>
                <a:cs typeface="Schibsted Grotesk Medium"/>
                <a:sym typeface="Schibsted Grotesk Medium"/>
              </a:rPr>
              <a:t> per service</a:t>
            </a:r>
            <a:endParaRPr sz="2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9" name="Google Shape;199;p23"/>
          <p:cNvSpPr txBox="1"/>
          <p:nvPr/>
        </p:nvSpPr>
        <p:spPr>
          <a:xfrm>
            <a:off x="4276025" y="3463963"/>
            <a:ext cx="44040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TREATMENT INTAKE SESSION</a:t>
            </a:r>
            <a:endParaRPr sz="2000" b="0" i="0" u="none" strike="noStrike" cap="none" dirty="0">
              <a:solidFill>
                <a:srgbClr val="000000"/>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b="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200" name="Google Shape;200;p23"/>
          <p:cNvSpPr txBox="1"/>
          <p:nvPr/>
        </p:nvSpPr>
        <p:spPr>
          <a:xfrm>
            <a:off x="4276043" y="4295563"/>
            <a:ext cx="4404000" cy="3078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EXPERT INPUT AND PLANNING</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1" name="Google Shape;201;p23"/>
          <p:cNvSpPr txBox="1"/>
          <p:nvPr/>
        </p:nvSpPr>
        <p:spPr>
          <a:xfrm>
            <a:off x="4276050" y="5092650"/>
            <a:ext cx="44040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ARTWORK / COLOR APPROVAL</a:t>
            </a:r>
            <a:endParaRPr sz="2000" b="0" i="0" u="none" strike="noStrike" cap="none" dirty="0">
              <a:solidFill>
                <a:srgbClr val="000000"/>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b="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202" name="Google Shape;202;p23"/>
          <p:cNvSpPr txBox="1"/>
          <p:nvPr/>
        </p:nvSpPr>
        <p:spPr>
          <a:xfrm>
            <a:off x="4275868" y="5775988"/>
            <a:ext cx="44040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NEGOTIATE PRICING AND MINIMUMS</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3" name="Google Shape;203;p23"/>
          <p:cNvSpPr txBox="1"/>
          <p:nvPr/>
        </p:nvSpPr>
        <p:spPr>
          <a:xfrm>
            <a:off x="4364262" y="6590300"/>
            <a:ext cx="4227300" cy="621600"/>
          </a:xfrm>
          <a:prstGeom prst="rect">
            <a:avLst/>
          </a:prstGeom>
          <a:noFill/>
          <a:ln>
            <a:noFill/>
          </a:ln>
        </p:spPr>
        <p:txBody>
          <a:bodyPr spcFirstLastPara="1" wrap="square" lIns="0" tIns="0" rIns="0" bIns="0" anchor="t" anchorCtr="0">
            <a:spAutoFit/>
          </a:bodyPr>
          <a:lstStyle/>
          <a:p>
            <a:pPr marL="12700" marR="0" lvl="0" indent="0" algn="ctr" rtl="0">
              <a:lnSpc>
                <a:spcPct val="101923"/>
              </a:lnSpc>
              <a:spcBef>
                <a:spcPts val="0"/>
              </a:spcBef>
              <a:spcAft>
                <a:spcPts val="0"/>
              </a:spcAft>
              <a:buClr>
                <a:srgbClr val="000000"/>
              </a:buClr>
              <a:buSzPts val="39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GUIDANCE IN POs AND ORDERING</a:t>
            </a:r>
            <a:endParaRPr sz="2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4" name="Google Shape;204;p23"/>
          <p:cNvSpPr txBox="1"/>
          <p:nvPr/>
        </p:nvSpPr>
        <p:spPr>
          <a:xfrm>
            <a:off x="4276043" y="7552888"/>
            <a:ext cx="44040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COORDINATE SEND-OUTS</a:t>
            </a:r>
            <a:endParaRPr sz="2000" b="0" i="0" u="none" strike="noStrike" cap="none" dirty="0">
              <a:solidFill>
                <a:srgbClr val="000000"/>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b="0" i="0" u="none" strike="noStrike" cap="none" dirty="0">
              <a:solidFill>
                <a:srgbClr val="1B211F"/>
              </a:solidFill>
              <a:latin typeface="Schibsted Grotesk Medium"/>
              <a:ea typeface="Schibsted Grotesk Medium"/>
              <a:cs typeface="Schibsted Grotesk Medium"/>
              <a:sym typeface="Schibsted Grotesk Medium"/>
            </a:endParaRPr>
          </a:p>
        </p:txBody>
      </p:sp>
      <p:sp>
        <p:nvSpPr>
          <p:cNvPr id="205" name="Google Shape;205;p23"/>
          <p:cNvSpPr txBox="1"/>
          <p:nvPr/>
        </p:nvSpPr>
        <p:spPr>
          <a:xfrm>
            <a:off x="4276043" y="8367238"/>
            <a:ext cx="44040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2000" b="0" i="0" u="none" strike="noStrike" cap="none" dirty="0">
                <a:solidFill>
                  <a:srgbClr val="1B211F"/>
                </a:solidFill>
                <a:latin typeface="Schibsted Grotesk Medium"/>
                <a:ea typeface="Schibsted Grotesk Medium"/>
                <a:cs typeface="Schibsted Grotesk Medium"/>
                <a:sym typeface="Schibsted Grotesk Medium"/>
              </a:rPr>
              <a:t>PROJECT MANAGEMENT</a:t>
            </a:r>
            <a:endParaRPr sz="2000" b="0" i="0" u="none" strike="noStrike" cap="none" dirty="0">
              <a:solidFill>
                <a:srgbClr val="000000"/>
              </a:solidFill>
              <a:latin typeface="Schibsted Grotesk Medium"/>
              <a:ea typeface="Schibsted Grotesk Medium"/>
              <a:cs typeface="Schibsted Grotesk Medium"/>
              <a:sym typeface="Schibsted Grotesk Medium"/>
            </a:endParaRPr>
          </a:p>
          <a:p>
            <a:pPr marL="12700" marR="0" lvl="0" indent="0" algn="ctr" rtl="0">
              <a:lnSpc>
                <a:spcPct val="101923"/>
              </a:lnSpc>
              <a:spcBef>
                <a:spcPts val="0"/>
              </a:spcBef>
              <a:spcAft>
                <a:spcPts val="0"/>
              </a:spcAft>
              <a:buClr>
                <a:srgbClr val="000000"/>
              </a:buClr>
              <a:buSzPts val="3900"/>
              <a:buFont typeface="Arial"/>
              <a:buNone/>
            </a:pPr>
            <a:endParaRPr sz="2000" b="0" i="0" u="none" strike="noStrike" cap="none" dirty="0">
              <a:solidFill>
                <a:srgbClr val="1B211F"/>
              </a:solidFill>
              <a:latin typeface="Schibsted Grotesk Medium"/>
              <a:ea typeface="Schibsted Grotesk Medium"/>
              <a:cs typeface="Schibsted Grotesk Medium"/>
              <a:sym typeface="Schibsted Grotesk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4" title="Screenshot 2025-10-15 at 12.57.27 PM.png"/>
          <p:cNvPicPr preferRelativeResize="0"/>
          <p:nvPr/>
        </p:nvPicPr>
        <p:blipFill>
          <a:blip r:embed="rId3">
            <a:alphaModFix/>
          </a:blip>
          <a:stretch>
            <a:fillRect/>
          </a:stretch>
        </p:blipFill>
        <p:spPr>
          <a:xfrm>
            <a:off x="152400" y="1629538"/>
            <a:ext cx="12700001" cy="58849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4"/>
        <p:cNvGrpSpPr/>
        <p:nvPr/>
      </p:nvGrpSpPr>
      <p:grpSpPr>
        <a:xfrm>
          <a:off x="0" y="0"/>
          <a:ext cx="0" cy="0"/>
          <a:chOff x="0" y="0"/>
          <a:chExt cx="0" cy="0"/>
        </a:xfrm>
      </p:grpSpPr>
      <p:sp>
        <p:nvSpPr>
          <p:cNvPr id="215" name="Google Shape;215;p25"/>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 name="Google Shape;216;p25"/>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17" name="Google Shape;217;p25"/>
          <p:cNvPicPr preferRelativeResize="0"/>
          <p:nvPr/>
        </p:nvPicPr>
        <p:blipFill rotWithShape="1">
          <a:blip r:embed="rId3">
            <a:alphaModFix/>
          </a:blip>
          <a:srcRect t="3133" b="11265"/>
          <a:stretch/>
        </p:blipFill>
        <p:spPr>
          <a:xfrm>
            <a:off x="6513741" y="1701188"/>
            <a:ext cx="6491057" cy="8063103"/>
          </a:xfrm>
          <a:prstGeom prst="rect">
            <a:avLst/>
          </a:prstGeom>
          <a:noFill/>
          <a:ln>
            <a:noFill/>
          </a:ln>
        </p:spPr>
      </p:pic>
      <p:sp>
        <p:nvSpPr>
          <p:cNvPr id="218" name="Google Shape;218;p25"/>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19" name="Google Shape;219;p25"/>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20" name="Google Shape;220;p25"/>
          <p:cNvSpPr txBox="1"/>
          <p:nvPr/>
        </p:nvSpPr>
        <p:spPr>
          <a:xfrm>
            <a:off x="974576" y="4549453"/>
            <a:ext cx="45630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KIM</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21" name="Google Shape;221;p25"/>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22" name="Google Shape;222;p25"/>
          <p:cNvSpPr txBox="1"/>
          <p:nvPr/>
        </p:nvSpPr>
        <p:spPr>
          <a:xfrm>
            <a:off x="1087799" y="8562654"/>
            <a:ext cx="4328700" cy="309900"/>
          </a:xfrm>
          <a:prstGeom prst="rect">
            <a:avLst/>
          </a:prstGeom>
          <a:noFill/>
          <a:ln>
            <a:noFill/>
          </a:ln>
        </p:spPr>
        <p:txBody>
          <a:bodyPr spcFirstLastPara="1" wrap="square" lIns="0" tIns="17125" rIns="0" bIns="0" anchor="t" anchorCtr="0">
            <a:spAutoFit/>
          </a:bodyPr>
          <a:lstStyle/>
          <a:p>
            <a:pPr marL="12700" lvl="0">
              <a:buSzPts val="1900"/>
            </a:pPr>
            <a:r>
              <a:rPr lang="en-US" sz="1900" dirty="0">
                <a:solidFill>
                  <a:srgbClr val="1B211F"/>
                </a:solidFill>
                <a:latin typeface="Schibsted Grotesk Medium"/>
                <a:ea typeface="Schibsted Grotesk Medium"/>
                <a:cs typeface="Schibsted Grotesk Medium"/>
                <a:sym typeface="Schibsted Grotesk Medium"/>
              </a:rPr>
              <a:t>1ST NAME’S</a:t>
            </a:r>
            <a:r>
              <a:rPr lang="en-US" sz="1900" dirty="0">
                <a:solidFill>
                  <a:srgbClr val="1B211F"/>
                </a:solidFill>
              </a:rPr>
              <a:t>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23" name="Google Shape;223;p25"/>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4" name="Google Shape;224;p25"/>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5" name="Google Shape;225;p25"/>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5"/>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 name="Google Shape;57;p15"/>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 name="Google Shape;58;p15"/>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 name="Google Shape;59;p15"/>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60" name="Google Shape;60;p15"/>
          <p:cNvSpPr txBox="1">
            <a:spLocks noGrp="1"/>
          </p:cNvSpPr>
          <p:nvPr>
            <p:ph type="title" idx="4294967295"/>
          </p:nvPr>
        </p:nvSpPr>
        <p:spPr>
          <a:xfrm>
            <a:off x="-525" y="-152400"/>
            <a:ext cx="13005300" cy="18318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1800">
                <a:latin typeface="Schibsted Grotesk Medium"/>
                <a:ea typeface="Schibsted Grotesk Medium"/>
                <a:cs typeface="Schibsted Grotesk Medium"/>
                <a:sym typeface="Schibsted Grotesk Medium"/>
              </a:rPr>
              <a:t>PROPOSAL FOR</a:t>
            </a:r>
            <a:endParaRPr sz="11800">
              <a:latin typeface="Schibsted Grotesk Medium"/>
              <a:ea typeface="Schibsted Grotesk Medium"/>
              <a:cs typeface="Schibsted Grotesk Medium"/>
              <a:sym typeface="Schibsted Grotesk Medium"/>
            </a:endParaRPr>
          </a:p>
        </p:txBody>
      </p:sp>
      <p:pic>
        <p:nvPicPr>
          <p:cNvPr id="61" name="Google Shape;61;p15" title="IMG_5403.jpeg"/>
          <p:cNvPicPr preferRelativeResize="0"/>
          <p:nvPr/>
        </p:nvPicPr>
        <p:blipFill rotWithShape="1">
          <a:blip r:embed="rId3">
            <a:alphaModFix amt="75000"/>
          </a:blip>
          <a:srcRect t="13444" b="13444"/>
          <a:stretch/>
        </p:blipFill>
        <p:spPr>
          <a:xfrm>
            <a:off x="0" y="3126025"/>
            <a:ext cx="13004800" cy="7126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grpSp>
        <p:nvGrpSpPr>
          <p:cNvPr id="66" name="Google Shape;66;p16"/>
          <p:cNvGrpSpPr/>
          <p:nvPr/>
        </p:nvGrpSpPr>
        <p:grpSpPr>
          <a:xfrm>
            <a:off x="0" y="12"/>
            <a:ext cx="13005015" cy="9753918"/>
            <a:chOff x="0" y="12"/>
            <a:chExt cx="13005015" cy="9753918"/>
          </a:xfrm>
        </p:grpSpPr>
        <p:sp>
          <p:nvSpPr>
            <p:cNvPr id="67" name="Google Shape;67;p16"/>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 name="Google Shape;68;p16"/>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69" name="Google Shape;69;p16"/>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70" name="Google Shape;70;p16" title="Screenshot 2025-10-15 at 12.54.18 PM.png"/>
          <p:cNvPicPr preferRelativeResize="0"/>
          <p:nvPr/>
        </p:nvPicPr>
        <p:blipFill rotWithShape="1">
          <a:blip r:embed="rId3">
            <a:alphaModFix/>
          </a:blip>
          <a:srcRect t="35806" b="20634"/>
          <a:stretch/>
        </p:blipFill>
        <p:spPr>
          <a:xfrm>
            <a:off x="0" y="7"/>
            <a:ext cx="13004799" cy="7093525"/>
          </a:xfrm>
          <a:prstGeom prst="rect">
            <a:avLst/>
          </a:prstGeom>
          <a:noFill/>
          <a:ln>
            <a:noFill/>
          </a:ln>
        </p:spPr>
      </p:pic>
      <p:sp>
        <p:nvSpPr>
          <p:cNvPr id="71" name="Google Shape;71;p16"/>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6" name="Google Shape;76;p17"/>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7" name="Google Shape;77;p17"/>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8" name="Google Shape;78;p17"/>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9" name="Google Shape;79;p17"/>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0" name="Google Shape;80;p17"/>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1" name="Google Shape;81;p17"/>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2" name="Google Shape;82;p17"/>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3" name="Google Shape;83;p17"/>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4" name="Google Shape;84;p17"/>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5" name="Google Shape;85;p17"/>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6" name="Google Shape;86;p17"/>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7" name="Google Shape;87;p17"/>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88" name="Google Shape;88;p17"/>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7"/>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7"/>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1" name="Google Shape;91;p17"/>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2" name="Google Shape;92;p17"/>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3" name="Google Shape;93;p17"/>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4" name="Google Shape;94;p17"/>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95" name="Google Shape;95;p17"/>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Google Shape;100;p18"/>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 name="Google Shape;101;p18"/>
          <p:cNvSpPr/>
          <p:nvPr/>
        </p:nvSpPr>
        <p:spPr>
          <a:xfrm>
            <a:off x="6506475" y="1794425"/>
            <a:ext cx="6497955"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 name="Google Shape;102;p18"/>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 name="Google Shape;103;p18"/>
          <p:cNvSpPr txBox="1">
            <a:spLocks noGrp="1"/>
          </p:cNvSpPr>
          <p:nvPr>
            <p:ph type="title" idx="4294967295"/>
          </p:nvPr>
        </p:nvSpPr>
        <p:spPr>
          <a:xfrm>
            <a:off x="50" y="42200"/>
            <a:ext cx="13004700" cy="9432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5350" dirty="0">
                <a:latin typeface="Schibsted Grotesk SemiBold"/>
                <a:ea typeface="Schibsted Grotesk SemiBold"/>
                <a:cs typeface="Schibsted Grotesk SemiBold"/>
                <a:sym typeface="Schibsted Grotesk SemiBold"/>
              </a:rPr>
              <a:t>1</a:t>
            </a:r>
            <a:r>
              <a:rPr lang="en-US" sz="5350" baseline="30000" dirty="0">
                <a:latin typeface="Schibsted Grotesk SemiBold"/>
                <a:ea typeface="Schibsted Grotesk SemiBold"/>
                <a:cs typeface="Schibsted Grotesk SemiBold"/>
                <a:sym typeface="Schibsted Grotesk SemiBold"/>
              </a:rPr>
              <a:t>ST</a:t>
            </a:r>
            <a:r>
              <a:rPr lang="en-US" sz="5350" dirty="0">
                <a:latin typeface="Schibsted Grotesk SemiBold"/>
                <a:ea typeface="Schibsted Grotesk SemiBold"/>
                <a:cs typeface="Schibsted Grotesk SemiBold"/>
                <a:sym typeface="Schibsted Grotesk SemiBold"/>
              </a:rPr>
              <a:t> NAME’S PRIORITIES</a:t>
            </a:r>
            <a:endParaRPr sz="5350" dirty="0">
              <a:latin typeface="Schibsted Grotesk SemiBold"/>
              <a:ea typeface="Schibsted Grotesk SemiBold"/>
              <a:cs typeface="Schibsted Grotesk SemiBold"/>
              <a:sym typeface="Schibsted Grotesk SemiBold"/>
            </a:endParaRPr>
          </a:p>
        </p:txBody>
      </p:sp>
      <p:pic>
        <p:nvPicPr>
          <p:cNvPr id="104" name="Google Shape;104;p18"/>
          <p:cNvPicPr preferRelativeResize="0"/>
          <p:nvPr/>
        </p:nvPicPr>
        <p:blipFill rotWithShape="1">
          <a:blip r:embed="rId3">
            <a:alphaModFix/>
          </a:blip>
          <a:srcRect t="9062" b="9070"/>
          <a:stretch/>
        </p:blipFill>
        <p:spPr>
          <a:xfrm>
            <a:off x="4750" y="1783625"/>
            <a:ext cx="6497952" cy="7969976"/>
          </a:xfrm>
          <a:prstGeom prst="rect">
            <a:avLst/>
          </a:prstGeom>
          <a:noFill/>
          <a:ln>
            <a:noFill/>
          </a:ln>
        </p:spPr>
      </p:pic>
      <p:pic>
        <p:nvPicPr>
          <p:cNvPr id="105" name="Google Shape;105;p18"/>
          <p:cNvPicPr preferRelativeResize="0"/>
          <p:nvPr/>
        </p:nvPicPr>
        <p:blipFill rotWithShape="1">
          <a:blip r:embed="rId4">
            <a:alphaModFix/>
          </a:blip>
          <a:srcRect/>
          <a:stretch/>
        </p:blipFill>
        <p:spPr>
          <a:xfrm>
            <a:off x="6506850" y="3552850"/>
            <a:ext cx="6497951" cy="57150"/>
          </a:xfrm>
          <a:prstGeom prst="rect">
            <a:avLst/>
          </a:prstGeom>
          <a:noFill/>
          <a:ln>
            <a:noFill/>
          </a:ln>
        </p:spPr>
      </p:pic>
      <p:pic>
        <p:nvPicPr>
          <p:cNvPr id="106" name="Google Shape;106;p18"/>
          <p:cNvPicPr preferRelativeResize="0"/>
          <p:nvPr/>
        </p:nvPicPr>
        <p:blipFill rotWithShape="1">
          <a:blip r:embed="rId4">
            <a:alphaModFix/>
          </a:blip>
          <a:srcRect/>
          <a:stretch/>
        </p:blipFill>
        <p:spPr>
          <a:xfrm>
            <a:off x="6506850" y="6672538"/>
            <a:ext cx="6497951" cy="57150"/>
          </a:xfrm>
          <a:prstGeom prst="rect">
            <a:avLst/>
          </a:prstGeom>
          <a:noFill/>
          <a:ln>
            <a:noFill/>
          </a:ln>
        </p:spPr>
      </p:pic>
      <p:pic>
        <p:nvPicPr>
          <p:cNvPr id="107" name="Google Shape;107;p18"/>
          <p:cNvPicPr preferRelativeResize="0"/>
          <p:nvPr/>
        </p:nvPicPr>
        <p:blipFill rotWithShape="1">
          <a:blip r:embed="rId4">
            <a:alphaModFix/>
          </a:blip>
          <a:srcRect/>
          <a:stretch/>
        </p:blipFill>
        <p:spPr>
          <a:xfrm>
            <a:off x="6506850" y="8192063"/>
            <a:ext cx="6497951" cy="57150"/>
          </a:xfrm>
          <a:prstGeom prst="rect">
            <a:avLst/>
          </a:prstGeom>
          <a:noFill/>
          <a:ln>
            <a:noFill/>
          </a:ln>
        </p:spPr>
      </p:pic>
      <p:sp>
        <p:nvSpPr>
          <p:cNvPr id="108" name="Google Shape;108;p18"/>
          <p:cNvSpPr txBox="1"/>
          <p:nvPr/>
        </p:nvSpPr>
        <p:spPr>
          <a:xfrm>
            <a:off x="6856088" y="2148188"/>
            <a:ext cx="6143962" cy="1087842"/>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dirty="0">
                <a:solidFill>
                  <a:srgbClr val="1B211F"/>
                </a:solidFill>
                <a:latin typeface="Schibsted Grotesk Medium"/>
                <a:ea typeface="Schibsted Grotesk Medium"/>
                <a:cs typeface="Schibsted Grotesk Medium"/>
                <a:sym typeface="Schibsted Grotesk Medium"/>
              </a:rPr>
              <a:t>SCOPE ITEM 1</a:t>
            </a:r>
          </a:p>
          <a:p>
            <a:pPr marL="0" marR="5080" lvl="0" indent="0" algn="l" rtl="0">
              <a:lnSpc>
                <a:spcPct val="108717"/>
              </a:lnSpc>
              <a:spcBef>
                <a:spcPts val="0"/>
              </a:spcBef>
              <a:spcAft>
                <a:spcPts val="0"/>
              </a:spcAft>
              <a:buClr>
                <a:srgbClr val="000000"/>
              </a:buClr>
              <a:buSzPts val="3900"/>
              <a:buFont typeface="Arial"/>
              <a:buNone/>
            </a:pPr>
            <a:endParaRPr lang="en-US" sz="3000" dirty="0">
              <a:solidFill>
                <a:srgbClr val="1B211F"/>
              </a:solidFill>
              <a:latin typeface="Schibsted Grotesk Medium"/>
              <a:ea typeface="Schibsted Grotesk Medium"/>
              <a:cs typeface="Schibsted Grotesk Medium"/>
              <a:sym typeface="Schibsted Grotesk Medium"/>
            </a:endParaRPr>
          </a:p>
        </p:txBody>
      </p:sp>
      <p:sp>
        <p:nvSpPr>
          <p:cNvPr id="109" name="Google Shape;109;p18"/>
          <p:cNvSpPr txBox="1"/>
          <p:nvPr/>
        </p:nvSpPr>
        <p:spPr>
          <a:xfrm>
            <a:off x="6775913" y="5448813"/>
            <a:ext cx="6232290" cy="1087842"/>
          </a:xfrm>
          <a:prstGeom prst="rect">
            <a:avLst/>
          </a:prstGeom>
          <a:noFill/>
          <a:ln>
            <a:noFill/>
          </a:ln>
        </p:spPr>
        <p:txBody>
          <a:bodyPr spcFirstLastPara="1" wrap="square" lIns="0" tIns="80625" rIns="0" bIns="0" anchor="t" anchorCtr="0">
            <a:spAutoFit/>
          </a:bodyPr>
          <a:lstStyle/>
          <a:p>
            <a:pPr marR="5080" lvl="0">
              <a:lnSpc>
                <a:spcPct val="108717"/>
              </a:lnSpc>
              <a:buSzPts val="3900"/>
            </a:pPr>
            <a:r>
              <a:rPr lang="en-US" sz="3000" dirty="0">
                <a:solidFill>
                  <a:srgbClr val="1B211F"/>
                </a:solidFill>
                <a:latin typeface="Schibsted Grotesk Medium"/>
                <a:ea typeface="Schibsted Grotesk Medium"/>
                <a:cs typeface="Schibsted Grotesk Medium"/>
                <a:sym typeface="Schibsted Grotesk Medium"/>
              </a:rPr>
              <a:t>SCOPE ITEM 3</a:t>
            </a:r>
          </a:p>
          <a:p>
            <a:pPr marR="5080" lvl="0">
              <a:lnSpc>
                <a:spcPct val="108717"/>
              </a:lnSpc>
              <a:buSzPts val="3900"/>
            </a:pPr>
            <a:endParaRPr sz="30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10" name="Google Shape;110;p18"/>
          <p:cNvSpPr txBox="1"/>
          <p:nvPr/>
        </p:nvSpPr>
        <p:spPr>
          <a:xfrm>
            <a:off x="6775912" y="6867913"/>
            <a:ext cx="6224137" cy="1087842"/>
          </a:xfrm>
          <a:prstGeom prst="rect">
            <a:avLst/>
          </a:prstGeom>
          <a:noFill/>
          <a:ln>
            <a:noFill/>
          </a:ln>
        </p:spPr>
        <p:txBody>
          <a:bodyPr spcFirstLastPara="1" wrap="square" lIns="0" tIns="80625" rIns="0" bIns="0" anchor="t" anchorCtr="0">
            <a:spAutoFit/>
          </a:bodyPr>
          <a:lstStyle/>
          <a:p>
            <a:pPr marR="5080" lvl="0">
              <a:lnSpc>
                <a:spcPct val="108717"/>
              </a:lnSpc>
              <a:buSzPts val="3900"/>
            </a:pPr>
            <a:r>
              <a:rPr lang="en-US" sz="3000" dirty="0">
                <a:solidFill>
                  <a:srgbClr val="1B211F"/>
                </a:solidFill>
                <a:latin typeface="Schibsted Grotesk Medium"/>
                <a:ea typeface="Schibsted Grotesk Medium"/>
                <a:cs typeface="Schibsted Grotesk Medium"/>
                <a:sym typeface="Schibsted Grotesk Medium"/>
              </a:rPr>
              <a:t>SCOPE ITEM 4</a:t>
            </a:r>
          </a:p>
          <a:p>
            <a:pPr marR="5080" lvl="0">
              <a:lnSpc>
                <a:spcPct val="108717"/>
              </a:lnSpc>
              <a:buSzPts val="3900"/>
            </a:pPr>
            <a:endParaRPr sz="3000" b="0" i="0" u="none" strike="noStrike" cap="none" dirty="0">
              <a:solidFill>
                <a:srgbClr val="000000"/>
              </a:solidFill>
              <a:latin typeface="Schibsted Grotesk Medium"/>
              <a:ea typeface="Schibsted Grotesk Medium"/>
              <a:cs typeface="Schibsted Grotesk Medium"/>
              <a:sym typeface="Schibsted Grotesk Medium"/>
            </a:endParaRPr>
          </a:p>
        </p:txBody>
      </p:sp>
      <p:pic>
        <p:nvPicPr>
          <p:cNvPr id="111" name="Google Shape;111;p18"/>
          <p:cNvPicPr preferRelativeResize="0"/>
          <p:nvPr/>
        </p:nvPicPr>
        <p:blipFill rotWithShape="1">
          <a:blip r:embed="rId4">
            <a:alphaModFix/>
          </a:blip>
          <a:srcRect/>
          <a:stretch/>
        </p:blipFill>
        <p:spPr>
          <a:xfrm>
            <a:off x="6506850" y="5112688"/>
            <a:ext cx="6497951" cy="57150"/>
          </a:xfrm>
          <a:prstGeom prst="rect">
            <a:avLst/>
          </a:prstGeom>
          <a:noFill/>
          <a:ln>
            <a:noFill/>
          </a:ln>
        </p:spPr>
      </p:pic>
      <p:sp>
        <p:nvSpPr>
          <p:cNvPr id="112" name="Google Shape;112;p18"/>
          <p:cNvSpPr txBox="1"/>
          <p:nvPr/>
        </p:nvSpPr>
        <p:spPr>
          <a:xfrm>
            <a:off x="6856101" y="3838750"/>
            <a:ext cx="6143949" cy="1087842"/>
          </a:xfrm>
          <a:prstGeom prst="rect">
            <a:avLst/>
          </a:prstGeom>
          <a:noFill/>
          <a:ln>
            <a:noFill/>
          </a:ln>
        </p:spPr>
        <p:txBody>
          <a:bodyPr spcFirstLastPara="1" wrap="square" lIns="0" tIns="80625" rIns="0" bIns="0" anchor="t" anchorCtr="0">
            <a:spAutoFit/>
          </a:bodyPr>
          <a:lstStyle/>
          <a:p>
            <a:pPr marR="5080" lvl="0">
              <a:lnSpc>
                <a:spcPct val="108717"/>
              </a:lnSpc>
              <a:buSzPts val="3900"/>
            </a:pPr>
            <a:r>
              <a:rPr lang="en-US" sz="3000" dirty="0">
                <a:solidFill>
                  <a:srgbClr val="1B211F"/>
                </a:solidFill>
                <a:latin typeface="Schibsted Grotesk Medium"/>
                <a:ea typeface="Schibsted Grotesk Medium"/>
                <a:cs typeface="Schibsted Grotesk Medium"/>
                <a:sym typeface="Schibsted Grotesk Medium"/>
              </a:rPr>
              <a:t>SCOPE ITEM 2</a:t>
            </a:r>
          </a:p>
          <a:p>
            <a:pPr marR="5080" lvl="0">
              <a:lnSpc>
                <a:spcPct val="108717"/>
              </a:lnSpc>
              <a:buSzPts val="3900"/>
            </a:pPr>
            <a:endParaRPr sz="30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6"/>
        <p:cNvGrpSpPr/>
        <p:nvPr/>
      </p:nvGrpSpPr>
      <p:grpSpPr>
        <a:xfrm>
          <a:off x="0" y="0"/>
          <a:ext cx="0" cy="0"/>
          <a:chOff x="0" y="0"/>
          <a:chExt cx="0" cy="0"/>
        </a:xfrm>
      </p:grpSpPr>
      <p:pic>
        <p:nvPicPr>
          <p:cNvPr id="117" name="Google Shape;117;p19"/>
          <p:cNvPicPr preferRelativeResize="0"/>
          <p:nvPr/>
        </p:nvPicPr>
        <p:blipFill rotWithShape="1">
          <a:blip r:embed="rId3">
            <a:alphaModFix amt="80000"/>
          </a:blip>
          <a:srcRect t="109" r="9901" b="109"/>
          <a:stretch/>
        </p:blipFill>
        <p:spPr>
          <a:xfrm>
            <a:off x="50" y="0"/>
            <a:ext cx="13004698" cy="9753599"/>
          </a:xfrm>
          <a:prstGeom prst="rect">
            <a:avLst/>
          </a:prstGeom>
          <a:noFill/>
          <a:ln>
            <a:noFill/>
          </a:ln>
        </p:spPr>
      </p:pic>
      <p:sp>
        <p:nvSpPr>
          <p:cNvPr id="118" name="Google Shape;118;p19"/>
          <p:cNvSpPr txBox="1">
            <a:spLocks noGrp="1"/>
          </p:cNvSpPr>
          <p:nvPr>
            <p:ph type="title" idx="4294967295"/>
          </p:nvPr>
        </p:nvSpPr>
        <p:spPr>
          <a:xfrm>
            <a:off x="50" y="7678415"/>
            <a:ext cx="13004700" cy="2344794"/>
          </a:xfrm>
          <a:prstGeom prst="rect">
            <a:avLst/>
          </a:prstGeom>
          <a:noFill/>
          <a:ln>
            <a:noFill/>
          </a:ln>
        </p:spPr>
        <p:txBody>
          <a:bodyPr spcFirstLastPara="1" wrap="square" lIns="0" tIns="1024875" rIns="0" bIns="0" anchor="t" anchorCtr="0">
            <a:spAutoFit/>
          </a:bodyPr>
          <a:lstStyle/>
          <a:p>
            <a:pPr marL="12065" marR="5080" lvl="0" indent="42545" algn="ctr" rtl="0">
              <a:lnSpc>
                <a:spcPct val="75500"/>
              </a:lnSpc>
              <a:spcBef>
                <a:spcPts val="0"/>
              </a:spcBef>
              <a:spcAft>
                <a:spcPts val="0"/>
              </a:spcAft>
              <a:buSzPts val="1400"/>
              <a:buNone/>
            </a:pPr>
            <a:r>
              <a:rPr lang="en-US" sz="11200" dirty="0">
                <a:solidFill>
                  <a:srgbClr val="F0F0EE"/>
                </a:solidFill>
                <a:latin typeface="Schibsted Grotesk Medium"/>
                <a:ea typeface="Schibsted Grotesk Medium"/>
                <a:cs typeface="Schibsted Grotesk Medium"/>
                <a:sym typeface="Schibsted Grotesk Medium"/>
              </a:rPr>
              <a:t>YOUR TEG TEAM</a:t>
            </a:r>
            <a:endParaRPr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24" name="Google Shape;124;p20"/>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25" name="Google Shape;125;p20"/>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26" name="Google Shape;126;p20"/>
          <p:cNvPicPr preferRelativeResize="0"/>
          <p:nvPr/>
        </p:nvPicPr>
        <p:blipFill rotWithShape="1">
          <a:blip r:embed="rId3">
            <a:alphaModFix/>
          </a:blip>
          <a:srcRect t="8200" b="8200"/>
          <a:stretch/>
        </p:blipFill>
        <p:spPr>
          <a:xfrm>
            <a:off x="6502587" y="0"/>
            <a:ext cx="6506476" cy="3630626"/>
          </a:xfrm>
          <a:prstGeom prst="rect">
            <a:avLst/>
          </a:prstGeom>
          <a:noFill/>
          <a:ln>
            <a:noFill/>
          </a:ln>
        </p:spPr>
      </p:pic>
      <p:pic>
        <p:nvPicPr>
          <p:cNvPr id="127" name="Google Shape;127;p20"/>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28" name="Google Shape;128;p20"/>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29" name="Google Shape;129;p20"/>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30" name="Google Shape;130;p20"/>
          <p:cNvSpPr txBox="1"/>
          <p:nvPr/>
        </p:nvSpPr>
        <p:spPr>
          <a:xfrm>
            <a:off x="760050" y="277582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31" name="Google Shape;131;p20" title="TEG-20-badge-circle-transparent.png"/>
          <p:cNvPicPr preferRelativeResize="0"/>
          <p:nvPr/>
        </p:nvPicPr>
        <p:blipFill>
          <a:blip r:embed="rId7">
            <a:alphaModFix/>
          </a:blip>
          <a:stretch>
            <a:fillRect/>
          </a:stretch>
        </p:blipFill>
        <p:spPr>
          <a:xfrm>
            <a:off x="2058127" y="7551689"/>
            <a:ext cx="2152651" cy="2152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37" name="Google Shape;137;p21"/>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38" name="Google Shape;138;p21"/>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39" name="Google Shape;139;p21"/>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40" name="Google Shape;140;p21"/>
          <p:cNvPicPr preferRelativeResize="0"/>
          <p:nvPr/>
        </p:nvPicPr>
        <p:blipFill rotWithShape="1">
          <a:blip r:embed="rId4">
            <a:alphaModFix/>
          </a:blip>
          <a:srcRect l="10400" r="-10399"/>
          <a:stretch/>
        </p:blipFill>
        <p:spPr>
          <a:xfrm>
            <a:off x="0" y="0"/>
            <a:ext cx="7303306" cy="9753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44"/>
        <p:cNvGrpSpPr/>
        <p:nvPr/>
      </p:nvGrpSpPr>
      <p:grpSpPr>
        <a:xfrm>
          <a:off x="0" y="0"/>
          <a:ext cx="0" cy="0"/>
          <a:chOff x="0" y="0"/>
          <a:chExt cx="0" cy="0"/>
        </a:xfrm>
      </p:grpSpPr>
      <p:sp>
        <p:nvSpPr>
          <p:cNvPr id="145" name="Google Shape;145;p22"/>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46" name="Google Shape;146;p22"/>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 name="Google Shape;147;p22"/>
          <p:cNvSpPr txBox="1"/>
          <p:nvPr/>
        </p:nvSpPr>
        <p:spPr>
          <a:xfrm>
            <a:off x="-91950" y="8320375"/>
            <a:ext cx="4912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SUPERPLASTIC X MERCEDES</a:t>
            </a:r>
            <a:endParaRPr sz="1800">
              <a:latin typeface="Schibsted Grotesk Medium"/>
              <a:ea typeface="Schibsted Grotesk Medium"/>
              <a:cs typeface="Schibsted Grotesk Medium"/>
              <a:sym typeface="Schibsted Grotesk Medium"/>
            </a:endParaRPr>
          </a:p>
        </p:txBody>
      </p:sp>
      <p:sp>
        <p:nvSpPr>
          <p:cNvPr id="148" name="Google Shape;148;p22"/>
          <p:cNvSpPr txBox="1"/>
          <p:nvPr/>
        </p:nvSpPr>
        <p:spPr>
          <a:xfrm>
            <a:off x="8569738" y="8320375"/>
            <a:ext cx="37512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BLANK LABEL</a:t>
            </a:r>
            <a:endParaRPr sz="1800">
              <a:latin typeface="Schibsted Grotesk Medium"/>
              <a:ea typeface="Schibsted Grotesk Medium"/>
              <a:cs typeface="Schibsted Grotesk Medium"/>
              <a:sym typeface="Schibsted Grotesk Medium"/>
            </a:endParaRPr>
          </a:p>
        </p:txBody>
      </p:sp>
      <p:sp>
        <p:nvSpPr>
          <p:cNvPr id="149" name="Google Shape;149;p22"/>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NIKE X RECLAIMED</a:t>
            </a:r>
            <a:endParaRPr sz="1800">
              <a:latin typeface="Schibsted Grotesk Medium"/>
              <a:ea typeface="Schibsted Grotesk Medium"/>
              <a:cs typeface="Schibsted Grotesk Medium"/>
              <a:sym typeface="Schibsted Grotesk Medium"/>
            </a:endParaRPr>
          </a:p>
        </p:txBody>
      </p:sp>
      <p:pic>
        <p:nvPicPr>
          <p:cNvPr id="150" name="Google Shape;150;p22"/>
          <p:cNvPicPr preferRelativeResize="0"/>
          <p:nvPr/>
        </p:nvPicPr>
        <p:blipFill rotWithShape="1">
          <a:blip r:embed="rId3">
            <a:alphaModFix/>
          </a:blip>
          <a:srcRect l="6694" r="6694"/>
          <a:stretch/>
        </p:blipFill>
        <p:spPr>
          <a:xfrm>
            <a:off x="4646350" y="2322650"/>
            <a:ext cx="3751201" cy="5705895"/>
          </a:xfrm>
          <a:prstGeom prst="rect">
            <a:avLst/>
          </a:prstGeom>
          <a:noFill/>
          <a:ln>
            <a:noFill/>
          </a:ln>
        </p:spPr>
      </p:pic>
      <p:pic>
        <p:nvPicPr>
          <p:cNvPr id="151" name="Google Shape;151;p22"/>
          <p:cNvPicPr preferRelativeResize="0"/>
          <p:nvPr/>
        </p:nvPicPr>
        <p:blipFill>
          <a:blip r:embed="rId4">
            <a:alphaModFix/>
          </a:blip>
          <a:stretch>
            <a:fillRect/>
          </a:stretch>
        </p:blipFill>
        <p:spPr>
          <a:xfrm>
            <a:off x="4541050" y="2053025"/>
            <a:ext cx="3877559" cy="5887624"/>
          </a:xfrm>
          <a:prstGeom prst="rect">
            <a:avLst/>
          </a:prstGeom>
          <a:noFill/>
          <a:ln>
            <a:noFill/>
          </a:ln>
        </p:spPr>
      </p:pic>
      <p:pic>
        <p:nvPicPr>
          <p:cNvPr id="152" name="Google Shape;152;p22"/>
          <p:cNvPicPr preferRelativeResize="0"/>
          <p:nvPr/>
        </p:nvPicPr>
        <p:blipFill>
          <a:blip r:embed="rId5">
            <a:alphaModFix/>
          </a:blip>
          <a:stretch>
            <a:fillRect/>
          </a:stretch>
        </p:blipFill>
        <p:spPr>
          <a:xfrm>
            <a:off x="8714198" y="2053025"/>
            <a:ext cx="3932700" cy="5944818"/>
          </a:xfrm>
          <a:prstGeom prst="rect">
            <a:avLst/>
          </a:prstGeom>
          <a:noFill/>
          <a:ln>
            <a:noFill/>
          </a:ln>
        </p:spPr>
      </p:pic>
      <p:pic>
        <p:nvPicPr>
          <p:cNvPr id="153" name="Google Shape;153;p22"/>
          <p:cNvPicPr preferRelativeResize="0"/>
          <p:nvPr/>
        </p:nvPicPr>
        <p:blipFill>
          <a:blip r:embed="rId6">
            <a:alphaModFix/>
          </a:blip>
          <a:stretch>
            <a:fillRect/>
          </a:stretch>
        </p:blipFill>
        <p:spPr>
          <a:xfrm>
            <a:off x="228900" y="2033328"/>
            <a:ext cx="4008322" cy="58883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Personalizar</PresentationFormat>
  <Paragraphs>77</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12</vt:i4>
      </vt:variant>
    </vt:vector>
  </HeadingPairs>
  <TitlesOfParts>
    <vt:vector size="18" baseType="lpstr">
      <vt:lpstr>Calibri</vt:lpstr>
      <vt:lpstr>Arial</vt:lpstr>
      <vt:lpstr>Schibsted Grotesk Medium</vt:lpstr>
      <vt:lpstr>Schibsted Grotesk SemiBold</vt:lpstr>
      <vt:lpstr>Office Theme</vt:lpstr>
      <vt:lpstr>Office Theme</vt:lpstr>
      <vt:lpstr>WELCOME TO TEG</vt:lpstr>
      <vt:lpstr>PROPOSAL FOR</vt:lpstr>
      <vt:lpstr>LAUNCHING A LINE IS HARD.    WE MAKE IT EASIER.</vt:lpstr>
      <vt:lpstr>AGENDA</vt:lpstr>
      <vt:lpstr>1ST NAME’S PRIORITIES</vt:lpstr>
      <vt:lpstr>YOUR TEG TEAM</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4</cp:revision>
  <dcterms:modified xsi:type="dcterms:W3CDTF">2025-11-28T14:32:22Z</dcterms:modified>
</cp:coreProperties>
</file>